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0"/>
  </p:notesMasterIdLst>
  <p:handoutMasterIdLst>
    <p:handoutMasterId r:id="rId31"/>
  </p:handoutMasterIdLst>
  <p:sldIdLst>
    <p:sldId id="256" r:id="rId11"/>
    <p:sldId id="257" r:id="rId12"/>
    <p:sldId id="283" r:id="rId13"/>
    <p:sldId id="284" r:id="rId14"/>
    <p:sldId id="258" r:id="rId15"/>
    <p:sldId id="282" r:id="rId16"/>
    <p:sldId id="269" r:id="rId17"/>
    <p:sldId id="259" r:id="rId18"/>
    <p:sldId id="261" r:id="rId19"/>
    <p:sldId id="274" r:id="rId20"/>
    <p:sldId id="265" r:id="rId21"/>
    <p:sldId id="279" r:id="rId22"/>
    <p:sldId id="280" r:id="rId23"/>
    <p:sldId id="268" r:id="rId24"/>
    <p:sldId id="281" r:id="rId25"/>
    <p:sldId id="276" r:id="rId26"/>
    <p:sldId id="278" r:id="rId27"/>
    <p:sldId id="285" r:id="rId28"/>
    <p:sldId id="263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16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11/2/19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11/2/19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033670"/>
            <a:ext cx="8254820" cy="1788446"/>
          </a:xfrm>
        </p:spPr>
        <p:txBody>
          <a:bodyPr/>
          <a:lstStyle/>
          <a:p>
            <a:r>
              <a:rPr lang="en-US" sz="3600" dirty="0"/>
              <a:t>ACCY577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Machine Learning for Accounting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93" y="3403157"/>
            <a:ext cx="8254819" cy="543965"/>
          </a:xfrm>
        </p:spPr>
        <p:txBody>
          <a:bodyPr/>
          <a:lstStyle/>
          <a:p>
            <a:r>
              <a:rPr lang="en-US" sz="2800" dirty="0"/>
              <a:t>Module 5: Model Optimization</a:t>
            </a:r>
          </a:p>
          <a:p>
            <a:r>
              <a:rPr lang="en-US" sz="2800" dirty="0"/>
              <a:t> 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848" y="479666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 err="1"/>
              <a:t>KFold</a:t>
            </a: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D4A1E-96D0-924A-8213-01085A68F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D4BDCFFB-A10F-084D-BCE3-7F1546D6D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890" y="1135574"/>
            <a:ext cx="5029200" cy="3411621"/>
          </a:xfr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64" y="467982"/>
            <a:ext cx="6737670" cy="655908"/>
          </a:xfrm>
        </p:spPr>
        <p:txBody>
          <a:bodyPr>
            <a:noAutofit/>
          </a:bodyPr>
          <a:lstStyle/>
          <a:p>
            <a:r>
              <a:rPr lang="en-US" sz="2400" dirty="0"/>
              <a:t>Stratified </a:t>
            </a:r>
            <a:r>
              <a:rPr lang="en-US" sz="2400" dirty="0" err="1"/>
              <a:t>KFold</a:t>
            </a: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02968-2D6A-6E45-8A71-C043DFCFC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3BEC239-E054-2B45-87E2-753D520DA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15" y="1351810"/>
            <a:ext cx="4566832" cy="342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88" y="550825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Evaluate Model with Cross-Validation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64BBFCC-CA73-A344-AE17-997ECDD54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7839"/>
            <a:ext cx="8013232" cy="1536988"/>
          </a:xfrm>
        </p:spPr>
      </p:pic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39" y="974645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Custom Scoring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BD1339D-8A24-0E4E-82AA-B2D67EE63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139" y="2200940"/>
            <a:ext cx="8656782" cy="850603"/>
          </a:xfrm>
        </p:spPr>
      </p:pic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80" y="457569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3:  Model Selection with Cross Validation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80" y="1113477"/>
            <a:ext cx="5837273" cy="31185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 Grid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4799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Grid 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91D1CD8-7FDE-E14B-B76C-A8C421E62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14856"/>
            <a:ext cx="6730409" cy="3299220"/>
          </a:xfrm>
        </p:spPr>
      </p:pic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508" y="806218"/>
            <a:ext cx="6131614" cy="655908"/>
          </a:xfrm>
        </p:spPr>
        <p:txBody>
          <a:bodyPr>
            <a:normAutofit/>
          </a:bodyPr>
          <a:lstStyle/>
          <a:p>
            <a:r>
              <a:rPr lang="en-US" sz="2400" dirty="0"/>
              <a:t>Multi-dimensional Grid 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030C424-C816-A44A-97C9-192E9EB13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543" y="1913899"/>
            <a:ext cx="6688793" cy="2030780"/>
          </a:xfrm>
        </p:spPr>
      </p:pic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01" y="468033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Randomized Grid 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C3539E3-E915-B249-84F9-6E518C917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75714"/>
            <a:ext cx="8165838" cy="2368965"/>
          </a:xfrm>
        </p:spPr>
      </p:pic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3081" y="338769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Module 5: Model Optimization Review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475" y="1282027"/>
            <a:ext cx="5624623" cy="339334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Feature 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Filter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Wrapper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Embedded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Cross Validation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KFold</a:t>
            </a:r>
            <a:endParaRPr lang="en-US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StratifiedKFold</a:t>
            </a: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Model Selection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Grid 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Randomized Grid Search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757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69357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Module 5: Model Optimization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475" y="1282027"/>
            <a:ext cx="5624623" cy="29877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Feature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Cross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Feature Selection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033670"/>
            <a:ext cx="8254820" cy="1788446"/>
          </a:xfrm>
        </p:spPr>
        <p:txBody>
          <a:bodyPr/>
          <a:lstStyle/>
          <a:p>
            <a:r>
              <a:rPr lang="en-US" sz="3600" dirty="0"/>
              <a:t>ACCY577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Machine Learning for Accounting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93" y="3403157"/>
            <a:ext cx="8254819" cy="543965"/>
          </a:xfrm>
        </p:spPr>
        <p:txBody>
          <a:bodyPr/>
          <a:lstStyle/>
          <a:p>
            <a:r>
              <a:rPr lang="en-US" sz="2800" dirty="0"/>
              <a:t>Module 5: Model Optimization</a:t>
            </a:r>
          </a:p>
          <a:p>
            <a:r>
              <a:rPr lang="en-US" sz="2800" dirty="0"/>
              <a:t> 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Lesson 1: Introduction to 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37105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420279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Lesson 1: Feature Selection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598" y="1496712"/>
            <a:ext cx="5624623" cy="2987750"/>
          </a:xfrm>
        </p:spPr>
        <p:txBody>
          <a:bodyPr/>
          <a:lstStyle/>
          <a:p>
            <a:r>
              <a:rPr lang="en-US" sz="2000" b="1" dirty="0"/>
              <a:t>Key 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Reduces Overfitting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Improves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Reduces Training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Improves Interpretability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22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Feature selection algorithms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21913-68C8-604D-8FCE-4028AC22061F}"/>
              </a:ext>
            </a:extLst>
          </p:cNvPr>
          <p:cNvSpPr txBox="1"/>
          <p:nvPr/>
        </p:nvSpPr>
        <p:spPr>
          <a:xfrm>
            <a:off x="914400" y="1520455"/>
            <a:ext cx="46570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Filter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Wrapper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Embedded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Filter Methods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14656-2D74-2A40-90CD-812A9541ADA5}"/>
              </a:ext>
            </a:extLst>
          </p:cNvPr>
          <p:cNvSpPr txBox="1"/>
          <p:nvPr/>
        </p:nvSpPr>
        <p:spPr>
          <a:xfrm>
            <a:off x="818984" y="1552353"/>
            <a:ext cx="642650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Variance Threshold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Rank features by 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Scaling is necessary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Doesn't use target feature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/>
              <a:t>Univariate Techniques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Rate features individually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Relationship between individual feature and target feature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Wrapper methods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9F30068-D3D8-974E-8C92-9841368B3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984" y="1520456"/>
            <a:ext cx="6270625" cy="181816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Recursive 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43144"/>
            <a:ext cx="6407331" cy="492519"/>
          </a:xfrm>
        </p:spPr>
        <p:txBody>
          <a:bodyPr>
            <a:normAutofit/>
          </a:bodyPr>
          <a:lstStyle/>
          <a:p>
            <a:r>
              <a:rPr lang="en-US" sz="2400" dirty="0"/>
              <a:t>Embedded Methods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A84FBA1-9E19-A644-AA95-E6D4D9187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Rank features during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Model dependent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5424" y="531088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2: Introduction to Cross Validation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39E7C-6769-7F4E-B827-4D9565BDD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4" y="1293899"/>
            <a:ext cx="5358808" cy="460473"/>
          </a:xfrm>
        </p:spPr>
        <p:txBody>
          <a:bodyPr>
            <a:normAutofit fontScale="85000" lnSpcReduction="20000"/>
          </a:bodyPr>
          <a:lstStyle/>
          <a:p>
            <a:r>
              <a:rPr lang="en-US" sz="2000" b="1" dirty="0"/>
              <a:t>Train Test Split vs. Cross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003CC9-03FD-2C48-8878-F211AAB48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80" y="1819322"/>
            <a:ext cx="6762307" cy="263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4207</TotalTime>
  <Words>166</Words>
  <Application>Microsoft Macintosh PowerPoint</Application>
  <PresentationFormat>On-screen Show (16:9)</PresentationFormat>
  <Paragraphs>62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ACCY577   Machine Learning for Accounting</vt:lpstr>
      <vt:lpstr>Module 5: Model Optimization  </vt:lpstr>
      <vt:lpstr>ACCY577   Machine Learning for Accounting</vt:lpstr>
      <vt:lpstr>Lesson 1: Feature Selection   </vt:lpstr>
      <vt:lpstr>Feature selection algorithms</vt:lpstr>
      <vt:lpstr>Filter Methods</vt:lpstr>
      <vt:lpstr>Wrapper methods  </vt:lpstr>
      <vt:lpstr>Embedded Methods</vt:lpstr>
      <vt:lpstr>Lesson 2: Introduction to Cross Validation </vt:lpstr>
      <vt:lpstr>KFold</vt:lpstr>
      <vt:lpstr>Stratified KFold</vt:lpstr>
      <vt:lpstr>Evaluate Model with Cross-Validation</vt:lpstr>
      <vt:lpstr>Custom Scoring</vt:lpstr>
      <vt:lpstr>Lesson 3:  Model Selection with Cross Validation  </vt:lpstr>
      <vt:lpstr>Grid Search</vt:lpstr>
      <vt:lpstr>Multi-dimensional Grid Search</vt:lpstr>
      <vt:lpstr>Randomized Grid Search</vt:lpstr>
      <vt:lpstr>Module 5: Model Optimization Review  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33</cp:revision>
  <dcterms:created xsi:type="dcterms:W3CDTF">2019-10-12T20:28:15Z</dcterms:created>
  <dcterms:modified xsi:type="dcterms:W3CDTF">2019-11-02T15:58:06Z</dcterms:modified>
</cp:coreProperties>
</file>